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365" r:id="rId3"/>
    <p:sldId id="356" r:id="rId4"/>
    <p:sldId id="366" r:id="rId5"/>
    <p:sldId id="353" r:id="rId6"/>
    <p:sldId id="367" r:id="rId7"/>
    <p:sldId id="368" r:id="rId8"/>
    <p:sldId id="370" r:id="rId9"/>
    <p:sldId id="369" r:id="rId10"/>
    <p:sldId id="371" r:id="rId11"/>
    <p:sldId id="360" r:id="rId12"/>
    <p:sldId id="363" r:id="rId13"/>
    <p:sldId id="361" r:id="rId14"/>
    <p:sldId id="362" r:id="rId15"/>
    <p:sldId id="372" r:id="rId16"/>
    <p:sldId id="364" r:id="rId17"/>
    <p:sldId id="373" r:id="rId18"/>
    <p:sldId id="347" r:id="rId19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6600"/>
    <a:srgbClr val="FF6699"/>
    <a:srgbClr val="C4FB8D"/>
    <a:srgbClr val="AEF963"/>
    <a:srgbClr val="7CAFFA"/>
    <a:srgbClr val="CC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189"/>
  </p:normalViewPr>
  <p:slideViewPr>
    <p:cSldViewPr showGuides="1">
      <p:cViewPr varScale="1">
        <p:scale>
          <a:sx n="88" d="100"/>
          <a:sy n="88" d="100"/>
        </p:scale>
        <p:origin x="13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dirty="0"/>
              <a:t>Образец текста</a:t>
            </a:r>
          </a:p>
          <a:p>
            <a:pPr lvl="1"/>
            <a:r>
              <a:rPr dirty="0"/>
              <a:t>Второй уровень</a:t>
            </a:r>
          </a:p>
          <a:p>
            <a:pPr lvl="2"/>
            <a:r>
              <a:rPr dirty="0"/>
              <a:t>Третий уровень</a:t>
            </a:r>
          </a:p>
          <a:p>
            <a:pPr lvl="3"/>
            <a:r>
              <a:rPr dirty="0"/>
              <a:t>Четвертый уровень</a:t>
            </a:r>
          </a:p>
          <a:p>
            <a:pPr lvl="4"/>
            <a:r>
              <a:rPr dirty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/>
              <a:t>‹#›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2060713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1843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1</a:t>
            </a:fld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2122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Образец заголовка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Образец текста</a:t>
            </a:r>
          </a:p>
          <a:p>
            <a:pPr lvl="1"/>
            <a:r>
              <a:rPr dirty="0"/>
              <a:t>Второй уровень</a:t>
            </a:r>
          </a:p>
          <a:p>
            <a:pPr lvl="2"/>
            <a:r>
              <a:rPr dirty="0"/>
              <a:t>Третий уровень</a:t>
            </a:r>
          </a:p>
          <a:p>
            <a:pPr lvl="3"/>
            <a:r>
              <a:rPr dirty="0"/>
              <a:t>Четвертый уровень</a:t>
            </a:r>
          </a:p>
          <a:p>
            <a:pPr lvl="4"/>
            <a:r>
              <a:rPr dirty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>
                <a:latin typeface="Arial" panose="020B0604020202020204" pitchFamily="34" charset="0"/>
              </a:r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/>
          <p:nvPr/>
        </p:nvSpPr>
        <p:spPr>
          <a:xfrm>
            <a:off x="1652588" y="404813"/>
            <a:ext cx="61214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</a:t>
            </a:r>
            <a:b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  <a:b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35</a:t>
            </a:r>
            <a:endParaRPr b="1" dirty="0">
              <a:latin typeface="Arial" panose="020B0604020202020204" pitchFamily="34" charset="0"/>
            </a:endParaRPr>
          </a:p>
        </p:txBody>
      </p:sp>
      <p:sp>
        <p:nvSpPr>
          <p:cNvPr id="2051" name="Прямоугольник 2"/>
          <p:cNvSpPr/>
          <p:nvPr/>
        </p:nvSpPr>
        <p:spPr>
          <a:xfrm>
            <a:off x="1071563" y="1773238"/>
            <a:ext cx="6985000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endParaRPr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опыта работы по теме:</a:t>
            </a:r>
            <a:endParaRPr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alt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</a:t>
            </a:r>
            <a:r>
              <a:rPr lang="en-US" alt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en-US" alt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alt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</a:t>
            </a:r>
            <a:r>
              <a:rPr lang="en-US" alt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en-US" alt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en-US" alt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</a:t>
            </a:r>
            <a:r>
              <a:rPr lang="en-US" alt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en-US" alt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ТРИЗ</a:t>
            </a:r>
            <a:r>
              <a:rPr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32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4213" y="5300663"/>
            <a:ext cx="61912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Ваньева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Анна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Юрьевна,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  <a:r>
              <a:rPr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</a:t>
            </a:r>
            <a:r>
              <a:rPr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endParaRPr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064896" cy="576064"/>
          </a:xfrm>
        </p:spPr>
        <p:txBody>
          <a:bodyPr/>
          <a:lstStyle/>
          <a:p>
            <a:pPr algn="l"/>
            <a:r>
              <a:rPr lang="ru-RU" dirty="0"/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развитию связной речи детей с помощью технологии ТРИЗ,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осуществлялась поэтапно: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980728"/>
            <a:ext cx="79415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первого этапа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научить ребенка находить и разрешать противоречия, которые окружают его повсюду. На этом этапе можно научить детей находить и формулировать противоречивые свойства предметов и явлений с помощью игры “Хорошо-плохо”.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второго этапа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научить детей фантазировать, изобретать. Найти принципиально новое решение часто мешает психологическая инерция, поэтому, следует раскрепостить мышление детей, дать волю фантазии и воображению.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третьего этапа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решение сказочных задач и придумывание разных сказок с помощью специальных методов ТРИЗ.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четвертом этапе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воспитанники применяют полученные знания и, используя нестандартные, оригинальные решения проблем, учатся находить выход из любой сложной ситуации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программы коррекционно-развивающих занятий, автором были апробированы следующие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ТРИЗ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мозговой штурм, морфологический анализ, метод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фокальных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объектов, метод каталога, метод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оператора,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синектика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метод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человечков.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занятий дети осваивали следующие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ТРИЗ: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нахождение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разрешение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противоречий,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моделирование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прогнозирование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поиск аналогий,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системный анализ,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приём разворота,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приёмы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фантазирования.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583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/>
          <p:nvPr/>
        </p:nvSpPr>
        <p:spPr>
          <a:xfrm>
            <a:off x="666750" y="549275"/>
            <a:ext cx="3168650" cy="5262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b="1" dirty="0">
                <a:latin typeface="Arial" panose="020B0604020202020204" pitchFamily="34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«Письмо от зайчика»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Колобок получил от Зайца письмо в картинках. Детям предлагается помочь Колобку прочитать письмо, разложив картинки в нужной последовательности.       </a:t>
            </a:r>
          </a:p>
          <a:p>
            <a:pPr algn="just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 конце игры дети рассказывают всю сказку по картинкам. </a:t>
            </a:r>
          </a:p>
          <a:p>
            <a:pPr algn="just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&amp;Ucy;&amp;chcy;&amp;iecy;&amp;bcy;&amp;ncy;&amp;ycy;&amp;iecy; &amp;pcy;&amp;ocy;&amp;scy;&amp;ocy;&amp;bcy;&amp;icy;&amp;yacy; &amp;kcy; &amp;pcy;&amp;rcy;&amp;ocy;&amp;gcy;&amp;rcy;&amp;acy;&amp;mcy;&amp;mcy;&amp;iecy; &quot;&amp;Mcy;&amp;icy;&amp;rcy;&amp;ucy; &amp;ncy;&amp;acy;&amp;vcy;&amp;scy;&amp;tcy;&amp;rcy;&amp;iecy;&amp;chcy;&amp;ucy;&quot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0"/>
            <a:ext cx="5072066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3"/>
          <p:cNvSpPr/>
          <p:nvPr/>
        </p:nvSpPr>
        <p:spPr>
          <a:xfrm>
            <a:off x="700088" y="188640"/>
            <a:ext cx="7848600" cy="4894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«Придумай решение»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Педагог ставит перед детьми изобретательскую задачу и предлагает найти способы её решения. Игра предполагает сочинение разных сюжетов и концовок. Кроме умения сочинять, ребенок учится находить выход из трудных обстоятельств. </a:t>
            </a:r>
          </a:p>
          <a:p>
            <a:pPr algn="just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«Ты – муха, которая залетела в дом. На столе стоит банка с вареньем тебе очень хочется варенья, но банка закрыта. Что ты сделаешь? Расскажи».  </a:t>
            </a:r>
          </a:p>
          <a:p>
            <a:pPr algn="just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остаться сухим, гуляя под дождем?. (Можно надеть плащ, взять большую коробку, поднять ее над головой, надеть шляпу с широкими полями и т. п.) </a:t>
            </a:r>
          </a:p>
          <a:p>
            <a:pPr algn="just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1" name="Picture 4" descr="http://school7ach.ucoz.ru/olimpiad/207033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293096"/>
            <a:ext cx="2248496" cy="242379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3"/>
          <p:cNvSpPr/>
          <p:nvPr/>
        </p:nvSpPr>
        <p:spPr>
          <a:xfrm>
            <a:off x="611188" y="288925"/>
            <a:ext cx="7993062" cy="34163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наизнанку»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состоит в «перевирании» сказки или в выворачивании «наизнанку» сказочной темы. Нужно вспомнить с детьми хорошо знакомую сказку и предложить поменять характер её героев. Положительный характер на отрицательный и наоборот. </a:t>
            </a:r>
          </a:p>
          <a:p>
            <a:pPr algn="just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«Красная шапочка злая, а волк добрый», «Колобок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съесть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всех зверей, а лиса всех спасает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6" descr="http://images.worldnow.com/wncontent/images/19113542_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645024"/>
            <a:ext cx="3777133" cy="283285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/>
          <p:nvPr/>
        </p:nvSpPr>
        <p:spPr>
          <a:xfrm>
            <a:off x="827584" y="260648"/>
            <a:ext cx="7632700" cy="267765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«Коллаж из сказок»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новой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героями из разных </a:t>
            </a:r>
            <a:r>
              <a:rPr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сказок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Например, детям дается картинка на которой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нарисованы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шапочка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Винни Пух, 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сочинить сказку об этих героях.</a:t>
            </a:r>
          </a:p>
          <a:p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20888"/>
            <a:ext cx="5976664" cy="39145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792088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отслеживалась посредством мониторинга. Использовалась диагностическая методика обследования развития связной речи детей дошкольного возраста О.С. Ушаковой. Работа по развитию связной речи 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проводилась в течении 3 лет – с 2022 по 2025 годы.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Динамику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связной речи у детей можно проследить на диаграмме.</a:t>
            </a:r>
          </a:p>
        </p:txBody>
      </p:sp>
      <p:pic>
        <p:nvPicPr>
          <p:cNvPr id="1027" name="Диаграмма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590465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127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404664"/>
            <a:ext cx="7848872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Заметно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улучшились качественные показатели развития связной речи детей. Их речь стала более выразительной,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насыщенной сравнениями 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образными выражениями,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увеличился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словарный запас. Воспитанники научились формулировать свои мысли, грамотно строить предложения, объединять предложения в тексты, самостоятельно сочинять загадки и сказки, последовательно излагать ход событий, описывать персонажей и их действия, находить выход из проблемных ситуаций. 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Таким образом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системного подхода с применением технологии ТРИЗ, на протяжении трёх лет, позволило обеспечить положительную динамику в развитии связной речи детей. Данные изменения связаны с тем, что, применяя методы и приёмы ТРИЗ, мы способствовали повышению интереса детей к речевой деятельности, а сам образовательный процесс стал для них более занимательным и увлекательным,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способствовало развитию связной речи, повышению речевой активности и грамотности речи, формированию любви к родному языку.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Адресная направленность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7992888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Настоящий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адресован педагогам-психологам, воспитателям, учителям-логопедам, занимающимся проблемой речевого развития детей, а также интересующихся технологией ТРИЗ и особенностями её применения в условиях ДОУ. Тем педагогам, которые нацелены на воспитание детей, свободно владеющих речью, как средством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 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способных к речевому творчеству. Данный опыт поможет молодым педагогам в организации и проведении занятий, а опытных педагогов натолкнет на интересные идеи по организации образовательного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опыте представлена авторская программа развития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с помощью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ТРИЗ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Сформулированы принципы организации образовательного процесса, рассмотрены основные этапы работы ТРИЗ-педагогики,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описаны методы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ТРИЗ, определены требования 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выделены условия эффективного развивающего процесса.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Данный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может быть использован как в полном объеме, так и частично: в процессе совместной деятельности с детьми и при организации методической работы с педагогами и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2816193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3573016"/>
            <a:ext cx="7772400" cy="1196975"/>
          </a:xfrm>
        </p:spPr>
        <p:txBody>
          <a:bodyPr vert="horz" wrap="square" lIns="91440" tIns="45720" rIns="91440" bIns="45720" numCol="1" anchor="t" anchorCtr="0" compatLnSpc="1"/>
          <a:lstStyle/>
          <a:p>
            <a:pPr algn="ctr">
              <a:buNone/>
            </a:pPr>
            <a:r>
              <a:rPr lang="ru-RU" altLang="zh-CN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zh-CN" altLang="en-US" i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88640"/>
            <a:ext cx="8572500" cy="2352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314960"/>
          </a:xfrm>
        </p:spPr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возникновения опыта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702945" y="692785"/>
            <a:ext cx="7925435" cy="4526280"/>
          </a:xfrm>
        </p:spPr>
        <p:txBody>
          <a:bodyPr vert="horz" wrap="square" lIns="91440" tIns="45720" rIns="91440" bIns="45720" anchor="t" anchorCtr="0"/>
          <a:lstStyle/>
          <a:p>
            <a:pPr marL="0" indent="0">
              <a:buNone/>
            </a:pPr>
            <a:r>
              <a:rPr lang="ru-RU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главных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развитие»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овладевая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языком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познает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приобретает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социализируется в обществе.</a:t>
            </a: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Однако 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мире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устойчивая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тенденция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увеличению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самых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актуальных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ами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 является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замещение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использованием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гаджетов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уделяют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должного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чтению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речевым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играм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считая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этим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Проводимая в ДОУ диагностика, ежегодно выявляет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35 % 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старшего дошкольного возраста,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щих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речевого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звукопроизношения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бедный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словарный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односложная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состоящая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простых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построением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правильного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развернутого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высказывания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отсутствие выразительности речи.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заинтересованностью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автора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проблемой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заказом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коммуникабельных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адаптированных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личностей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потребностью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сада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коммуникативной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требованиями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ФОП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44624"/>
            <a:ext cx="2917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625988"/>
            <a:ext cx="802158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Целевые ориентиры ФГОС ДО предполагают, что на этапе завершения дошкольного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ребёнок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хорошо владеет устной речью, может использовать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выражения своих мыслей, чувств и желаний, построения речевого высказывания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процессе общения.  Из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 можно  сделать  вывод, что  развитие  речи  в  период  дошкольного  детства,  является  одной  из важнейших  задач  интеллектуального  развития  и  подготовки  детей  к школьному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обучению.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Однако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наблюдается дисгармония в системе развития речи детей.  Она  заключается  в  том,  что  уровень  общего  речевого развития  дошкольников  снижается,  а  требования  начального образования к речевой подготовке возрастают.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 с  внедрением федеральных  государственных  стандартов  и федеральной образовательной программы, происходит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воспитания  и  обучения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дошкольников.  Традиционные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речи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терпят изменения. Трансформация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дошкольного  образования  выдвигает  на  первый  план  задачи  развития индивидуальных способностей и личностных качеств детей.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 связной  речи,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важнейшую роль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играет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  с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Содержание  общения  «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педагог-ребёнок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должно  быть  проблемным,  чтобы  побуждать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объяснять, доказывать и рассуждать.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проблемного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обучения, является  необходимой составляющей методики развития связной речи и  соответствует  тенденции  преобразования системы  дошкольного  образования.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 знаний  детьми,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путём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 проблемных ситуаций, является  основой  технологии ТРИЗ. Данная инновационная технология, предполагает получение знаний не в готовом виде от педагога, а самостоятельный поиск ответов на вопросы. Различные  методы  и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ТРИЗ  эффективно  используются  в  работе  по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связной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дошкольников.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90066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база опыта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349" y="764704"/>
            <a:ext cx="8075240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Речь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исторически сложившаяся форма общения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языковых конструкций, создаваемых на основе определённых правил.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Связная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развернутое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высказывание,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осуществляется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логично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 обеспечивает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и взаимопонимание.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Проблемой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связной речи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занимались А.П. Усова, Л.А.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Пеньевская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А.М.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Бородич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Р.И. Жуковская, В.И. Логинова, О.С.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Ушакова, М.М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Алексеева, Б.И. Яшина,  Т.Б. Филичева, Ф.А.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Сохин,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Тихеева,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Е.А.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Флерина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Механизмы развития связной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её особенности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у детей,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 свое отражение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трудах А.А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Леонтьева, Л.С. Выготского, С.Л.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Рубинштейна, Д.Б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Эльконина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А.Н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Гвоздева,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Люблинской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М.Р.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Львовой.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разработано и внедрено в практику большое количество методов по формированию связной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 у детей,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частности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ТРИЗ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Она была разработана в 1946 году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учёным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Баку,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Альтшуллером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использования ТРИЗ-технологии для речевого развития детей, в образовательном процессе дошкольных учреждений,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занимались 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Жихар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А. 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Корзун,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Ю.С. и И.Н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Мурашковские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И.М.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Верткин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В.А.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Бухвалов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Т.А.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Сидорчук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А.В.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Тригуб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А.Б.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Селюцкий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Именно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приёмы ТРИЗ, позволили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эффективные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по развитию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связной речи дошкольников,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наилучшим образом решают проблемы речевого развития и позволяют организовывать речевую деятельность творческого характера (С.В.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Лелюх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Н.Н. Хоменко, А.А. Нестеренко, И.Н.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Мурашковская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М.С.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Гафитулин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И.Л. Викентьев,  Н.В. Рубина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5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275" y="1628775"/>
            <a:ext cx="4608513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Генрих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Саулович</a:t>
            </a:r>
            <a:r>
              <a:rPr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Альтшулллер, разработал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технологию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ТРИЗ 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теорию решения изобретательских задач, которую можно использовать в рамках проблемного обучения,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связной речи у дошкольников.</a:t>
            </a:r>
          </a:p>
          <a:p>
            <a:pPr marL="0" indent="0"/>
            <a:endParaRPr dirty="0"/>
          </a:p>
        </p:txBody>
      </p:sp>
      <p:pic>
        <p:nvPicPr>
          <p:cNvPr id="7171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114425"/>
            <a:ext cx="2808288" cy="4105275"/>
          </a:xfrm>
          <a:prstGeom prst="rect">
            <a:avLst/>
          </a:prstGeom>
          <a:noFill/>
          <a:ln w="9525" cap="rnd" cmpd="sng">
            <a:solidFill>
              <a:schemeClr val="hlink"/>
            </a:solidFill>
            <a:prstDash val="sysDot"/>
            <a:miter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 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799288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Опыт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считать репродуктивно-рационализаторским, поскольку он является усовершенствованием, модернизацией и апробацией теоретических и практических разработок по проблеме речевого развития дошкольников, с помощью методов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приёмов ТРИЗ.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Практическая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опыта заключается в возможности применения его в повседневной практике дошкольного учреждения воспитателями, педагогами-психологами, учителями-логопедами, социальными педагогами и старшими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воспитателями.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Была выбрана методика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диагностики уровня развития речи детей старшего дошкольного возраста, разработана и утверждена программа коррекционных занятий «Путешествие в страну фантазии», затем программа была апробирована на базе ДОУ, сформулированы рекомендации для педагогов и родителей по использованию элементов ТРИЗ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детьми.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занятий с дошкольниками, была создана особая модель взаимодействия (в соответствии с принципами ТРИЗ), основу которой составляют партнерские отношения педагога-психолога и ребенка, осуществляющих совместную деятельность, что соответствует требованиям ФГОС ДО и ФОП ДО.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94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Ведущая педагогическая идея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07524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Ведущая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идея опыта заключается в том, что эффективным средством развития связной речи у дошкольников, является технология ТРИЗ. С помощью методов и приемов ТРИЗ можно: обогатить активный словарь, развить связную и грамматически правильную речь, повысить выразительность речи, способствовать формированию речевого творчества, повысить уровень развития познавательных процессов (мышления, памяти, внимания, воображения), развить любознательность и познавательную активность, повысить осведомленность дошкольников об окружающем мире, научить детей генерировать нестандартные идеи, повысить мотивацию к занятиям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этим, перед нами встаёт задача по организации условий, а также разработке и внедрению в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-образовательный процесс ДОУ, системы работы по речевому развитию детей, основу которой составляет авторская программа коррекционно-развивающих занятий, направленных на развитие речи и творческого мышления, с помощью методов и приемов ТРИЗ.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634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346050"/>
          </a:xfrm>
        </p:spPr>
        <p:txBody>
          <a:bodyPr/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опыта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36712"/>
            <a:ext cx="815759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данного педагогического опыта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создание системы коррекционно-развивающей работы по формированию навыков связной речи у детей, с помощью технологии ТРИЗ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Достижению этой цели способствует решение следующих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обогатить словарный запас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логически мыслить, а также связно и последовательно выражать свои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мысли;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компоненты устной речи детей (лексической стороны, грамматического строя речи, фонетической стороны речи);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диалогическую и монологическую формы речи; 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дошкольников построению высказываний разных типов – описаний, рассуждений,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повествований;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воспитанников навыки сочинения загадок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сказок;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образность и выразительность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коммуникативных навыков 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мыслить системно и развить у них интерес к собственным открытиям, через поисковую и исследовательскую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деятельность;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 положительное отношение к речи и родному языку.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43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7992888" cy="1143000"/>
          </a:xfrm>
        </p:spPr>
        <p:txBody>
          <a:bodyPr/>
          <a:lstStyle/>
          <a:p>
            <a:pPr algn="l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Система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развитию связной речи у детей, была построена по следующему плану: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Диагностика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исходного уровня сформированности связной речи дошкольников;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развитию связной речи детей дошкольного возраста с помощью методов и приёмов технологии ТРИЗ;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3.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ониторинг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анализ динамики развития связной речи воспитанников, после коррекционно-развивающих занятий.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Диагностика исходного уровня сформированности связной речи детей проводилась по методике обследования развития связной речи детей дошкольного возраста О.С.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Ушаковой.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показала, что у большинства детей бедный словарный запас и они испытывали трудности при построении высказываний и сочинении рассказа. Связная речь развита недостаточно для их возраста.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Для развития связной речи у дошкольников, наиболее подходят развивающие занятия. Они включают в себя специально подобранные игры, упражнения и задания для развития речевых умений и обеспечивают детей систематизированным и эффективным материалом для обучения.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была разработана авторская программа коррекционно-развивающих занятий по развитию творческого мышления и связной речи детей старшего дошкольного  возраста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ТРИЗ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«Путешествие в страну фантазии».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24 занятия и рассчитана на 2 года обучения (старшая и подготовительная группа). Каждое занятие имеет свою тематическую направленность и содержит в себе проблемную ситуацию. Благодаря этому, занятия интересны детям, они способствуют повышению поисковой активности и развитию положительных эмоций, что позволит получить высокую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в развитии речи.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87586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буклет1424</Template>
  <TotalTime>227</TotalTime>
  <Words>1830</Words>
  <Application>Microsoft Office PowerPoint</Application>
  <PresentationFormat>Экран (4:3)</PresentationFormat>
  <Paragraphs>85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Оформление по умолчанию</vt:lpstr>
      <vt:lpstr>Презентация PowerPoint</vt:lpstr>
      <vt:lpstr>Условия возникновения опыта</vt:lpstr>
      <vt:lpstr>Презентация PowerPoint</vt:lpstr>
      <vt:lpstr>Теоретическая база опыта</vt:lpstr>
      <vt:lpstr>Презентация PowerPoint</vt:lpstr>
      <vt:lpstr>Практическая значимость </vt:lpstr>
      <vt:lpstr>Ведущая педагогическая идея</vt:lpstr>
      <vt:lpstr>Технология опыта</vt:lpstr>
      <vt:lpstr>        Система работы по развитию связной речи у детей, была построена по следующему плану:         1. Диагностика исходного уровня сформированности связной речи дошкольников;         2. Проведение работы по развитию связной речи детей дошкольного возраста с помощью методов и приёмов технологии ТРИЗ;         3. Мониторинг и анализ динамики развития связной речи воспитанников, после коррекционно-развивающих занятий.         Диагностика исходного уровня сформированности связной речи детей проводилась по методике обследования развития связной речи детей дошкольного возраста О.С. Ушаковой. Она показала, что у большинства детей бедный словарный запас и они испытывали трудности при построении высказываний и сочинении рассказа. Связная речь развита недостаточно для их возраста.         Для развития связной речи у дошкольников, наиболее подходят развивающие занятия. Они включают в себя специально подобранные игры, упражнения и задания для развития речевых умений и обеспечивают детей систематизированным и эффективным материалом для обучения.         Мной была разработана авторская программа коррекционно-развивающих занятий по развитию творческого мышления и связной речи детей старшего дошкольного  возраста с помощью методов ТРИЗ «Путешествие в страну фантазии». Она включает в себя 24 занятия и рассчитана на 2 года обучения (старшая и подготовительная группа). Каждое занятие имеет свою тематическую направленность и содержит в себе проблемную ситуацию. Благодаря этому, занятия интересны детям, они способствуют повышению поисковой активности и развитию положительных эмоций, что позволит получить высокую результативность в развитии речи.  </vt:lpstr>
      <vt:lpstr> Работа по развитию связной речи детей с помощью технологии ТРИЗ, осуществлялась поэтапно: 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Результативность</vt:lpstr>
      <vt:lpstr>Презентация PowerPoint</vt:lpstr>
      <vt:lpstr>Адресная направленность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детей к детскому саду</dc:title>
  <dc:creator>Ваньева А. Ю.</dc:creator>
  <cp:lastModifiedBy>Admin</cp:lastModifiedBy>
  <cp:revision>351</cp:revision>
  <dcterms:created xsi:type="dcterms:W3CDTF">2013-04-07T13:47:00Z</dcterms:created>
  <dcterms:modified xsi:type="dcterms:W3CDTF">2025-09-04T08:57:38Z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3550300A353145A4B427584BC2C34374_12</vt:lpwstr>
  </property>
  <property fmtid="{D5CDD505-2E9C-101B-9397-08002B2CF9AE}" pid="3" name="KSOProductBuildVer">
    <vt:lpwstr>1049-12.2.0.22549</vt:lpwstr>
  </property>
</Properties>
</file>